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61" r:id="rId2"/>
    <p:sldId id="262" r:id="rId3"/>
    <p:sldId id="265" r:id="rId4"/>
    <p:sldId id="266" r:id="rId5"/>
  </p:sldIdLst>
  <p:sldSz cx="12192000" cy="6858000"/>
  <p:notesSz cx="6858000" cy="9144000"/>
  <p:custDataLst>
    <p:tags r:id="rId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7" d="100"/>
          <a:sy n="87" d="100"/>
        </p:scale>
        <p:origin x="666" y="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C3A6D9-0948-4090-8CCB-0A4654CA5125}" type="datetimeFigureOut">
              <a:rPr lang="zh-CN" altLang="en-US" smtClean="0"/>
              <a:t>2023/10/26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32D11E-A4EE-4E2B-A967-58A35ED3C5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7249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fld id="{9AE9D18D-4FE8-4E69-AB97-47DCCDB42C7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173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2023/10/26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2023/10/26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2023/10/26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540000" y="647700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5B8F1-32C4-4FA6-8475-9736D3D6E897}" type="datetime1">
              <a:rPr lang="en-US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86400" y="6477001"/>
            <a:ext cx="3860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1"/>
            <a:ext cx="2946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7C20E-1F2E-4809-B9E2-100F2AADB426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2023/10/26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2023/10/26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2023/10/26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2023/10/26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2023/10/26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2023/10/26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2023/10/26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2023/10/26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2023/10/26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zh-CN" altLang="en-US" b="1" dirty="0" smtClean="0">
                <a:solidFill>
                  <a:schemeClr val="tx1"/>
                </a:solidFill>
              </a:rPr>
              <a:t>姓名</a:t>
            </a:r>
            <a:endParaRPr lang="en-US" b="1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zh-CN" altLang="en-US" b="1" dirty="0" smtClean="0">
                <a:solidFill>
                  <a:schemeClr val="tx1"/>
                </a:solidFill>
              </a:rPr>
              <a:t>单位名称</a:t>
            </a:r>
            <a:endParaRPr lang="en-US" b="1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zh-CN" altLang="en-US" b="1" dirty="0" smtClean="0">
                <a:solidFill>
                  <a:schemeClr val="tx1"/>
                </a:solidFill>
              </a:rPr>
              <a:t>邮箱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2209800" y="2130426"/>
            <a:ext cx="7772400" cy="1470025"/>
          </a:xfrm>
        </p:spPr>
        <p:txBody>
          <a:bodyPr/>
          <a:lstStyle/>
          <a:p>
            <a:pPr algn="ctr" eaLnBrk="1" hangingPunct="1"/>
            <a:r>
              <a:rPr lang="zh-CN" altLang="en-US" dirty="0" smtClean="0"/>
              <a:t>汇报题目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768408" y="6381329"/>
            <a:ext cx="2209800" cy="365125"/>
          </a:xfrm>
        </p:spPr>
        <p:txBody>
          <a:bodyPr/>
          <a:lstStyle/>
          <a:p>
            <a:pPr>
              <a:defRPr/>
            </a:pPr>
            <a:fld id="{45135504-A795-49E7-B3EC-537AD170FF4E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171856" y="142852"/>
            <a:ext cx="1828800" cy="1053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汇报人所在单位的</a:t>
            </a:r>
            <a:r>
              <a:rPr lang="en-US" altLang="zh-CN" dirty="0" smtClean="0"/>
              <a:t>logo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44" y="142852"/>
            <a:ext cx="1544956" cy="105273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1544" y="260648"/>
            <a:ext cx="2311050" cy="7190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 smtClean="0"/>
              <a:t>背景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578487" y="6356351"/>
            <a:ext cx="2133600" cy="365125"/>
          </a:xfrm>
        </p:spPr>
        <p:txBody>
          <a:bodyPr/>
          <a:lstStyle/>
          <a:p>
            <a:pPr>
              <a:defRPr/>
            </a:pPr>
            <a:fld id="{DBC7085F-A741-48DB-A9ED-0DAD3944AAF1}" type="slidenum">
              <a:rPr lang="en-US" smtClean="0"/>
              <a:t>2</a:t>
            </a:fld>
            <a:endParaRPr 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8487" y="188640"/>
            <a:ext cx="2311050" cy="7190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/>
              <a:t>正文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578487" y="6356351"/>
            <a:ext cx="2133600" cy="365125"/>
          </a:xfrm>
        </p:spPr>
        <p:txBody>
          <a:bodyPr/>
          <a:lstStyle/>
          <a:p>
            <a:pPr>
              <a:defRPr/>
            </a:pPr>
            <a:fld id="{DBC7085F-A741-48DB-A9ED-0DAD3944AAF1}" type="slidenum">
              <a:rPr lang="en-US" smtClean="0"/>
              <a:t>3</a:t>
            </a:fld>
            <a:endParaRPr 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8487" y="188640"/>
            <a:ext cx="2311050" cy="719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66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/>
              <a:t>结论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578487" y="6356351"/>
            <a:ext cx="2133600" cy="365125"/>
          </a:xfrm>
        </p:spPr>
        <p:txBody>
          <a:bodyPr/>
          <a:lstStyle/>
          <a:p>
            <a:pPr>
              <a:defRPr/>
            </a:pPr>
            <a:fld id="{DBC7085F-A741-48DB-A9ED-0DAD3944AAF1}" type="slidenum">
              <a:rPr lang="en-US" smtClean="0"/>
              <a:t>4</a:t>
            </a:fld>
            <a:endParaRPr 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8487" y="188640"/>
            <a:ext cx="2311050" cy="719086"/>
          </a:xfrm>
          <a:prstGeom prst="rect">
            <a:avLst/>
          </a:prstGeom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991360" y="3212976"/>
            <a:ext cx="9289216" cy="1944216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b="1" dirty="0" smtClean="0">
                <a:solidFill>
                  <a:srgbClr val="4A90E2"/>
                </a:solidFill>
                <a:latin typeface="Tahoma" panose="020B0604030504040204" pitchFamily="34" charset="0"/>
              </a:rPr>
              <a:t>您</a:t>
            </a:r>
            <a:r>
              <a:rPr lang="zh-CN" altLang="en-US" b="1" dirty="0">
                <a:solidFill>
                  <a:srgbClr val="4A90E2"/>
                </a:solidFill>
                <a:latin typeface="Tahoma" panose="020B0604030504040204" pitchFamily="34" charset="0"/>
              </a:rPr>
              <a:t>总共有 </a:t>
            </a:r>
            <a:r>
              <a:rPr lang="en-US" altLang="zh-CN" b="1" dirty="0">
                <a:solidFill>
                  <a:srgbClr val="FF0000"/>
                </a:solidFill>
                <a:latin typeface="Tahoma" panose="020B0604030504040204" pitchFamily="34" charset="0"/>
              </a:rPr>
              <a:t>15 </a:t>
            </a:r>
            <a:r>
              <a:rPr lang="zh-CN" altLang="en-US" b="1" dirty="0">
                <a:solidFill>
                  <a:srgbClr val="FF0000"/>
                </a:solidFill>
                <a:latin typeface="Tahoma" panose="020B0604030504040204" pitchFamily="34" charset="0"/>
              </a:rPr>
              <a:t>分钟</a:t>
            </a:r>
            <a:r>
              <a:rPr lang="zh-CN" altLang="en-US" b="1" dirty="0">
                <a:solidFill>
                  <a:srgbClr val="4A90E2"/>
                </a:solidFill>
                <a:latin typeface="Tahoma" panose="020B0604030504040204" pitchFamily="34" charset="0"/>
              </a:rPr>
              <a:t>的演示时间，包括 </a:t>
            </a:r>
            <a:r>
              <a:rPr lang="en-US" altLang="zh-CN" b="1" dirty="0" smtClean="0">
                <a:solidFill>
                  <a:srgbClr val="4A90E2"/>
                </a:solidFill>
                <a:latin typeface="Tahoma" panose="020B0604030504040204" pitchFamily="34" charset="0"/>
              </a:rPr>
              <a:t>10 </a:t>
            </a:r>
            <a:r>
              <a:rPr lang="zh-CN" altLang="en-US" b="1" dirty="0">
                <a:solidFill>
                  <a:srgbClr val="4A90E2"/>
                </a:solidFill>
                <a:latin typeface="Tahoma" panose="020B0604030504040204" pitchFamily="34" charset="0"/>
              </a:rPr>
              <a:t>分钟的演示时间和 </a:t>
            </a:r>
            <a:r>
              <a:rPr lang="en-US" altLang="zh-CN" b="1" dirty="0" smtClean="0">
                <a:solidFill>
                  <a:srgbClr val="4A90E2"/>
                </a:solidFill>
                <a:latin typeface="Tahoma" panose="020B0604030504040204" pitchFamily="34" charset="0"/>
              </a:rPr>
              <a:t>5 </a:t>
            </a:r>
            <a:r>
              <a:rPr lang="zh-CN" altLang="en-US" b="1" dirty="0">
                <a:solidFill>
                  <a:srgbClr val="4A90E2"/>
                </a:solidFill>
                <a:latin typeface="Tahoma" panose="020B0604030504040204" pitchFamily="34" charset="0"/>
              </a:rPr>
              <a:t>分钟的讨论时间</a:t>
            </a:r>
            <a:endParaRPr lang="en-US" b="1" dirty="0">
              <a:solidFill>
                <a:srgbClr val="4A90E2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99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ZDZmNmM5NDM1YTAyOWRhNTFjMGQyYjMwM2I4Mjg1YTAifQ=="/>
  <p:tag name="KSO_WPP_MARK_KEY" val="0b49bfd8-3bc8-4d7d-9490-ea979dc910c7"/>
</p:tagLst>
</file>

<file path=ppt/theme/theme1.xml><?xml version="1.0" encoding="utf-8"?>
<a:theme xmlns:a="http://schemas.openxmlformats.org/drawingml/2006/main" name="Office 主题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41</Words>
  <Application>Microsoft Office PowerPoint</Application>
  <PresentationFormat>宽屏</PresentationFormat>
  <Paragraphs>14</Paragraphs>
  <Slides>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等线</vt:lpstr>
      <vt:lpstr>等线 Light</vt:lpstr>
      <vt:lpstr>宋体</vt:lpstr>
      <vt:lpstr>Arial</vt:lpstr>
      <vt:lpstr>Calibri</vt:lpstr>
      <vt:lpstr>Calibri Light</vt:lpstr>
      <vt:lpstr>Tahoma</vt:lpstr>
      <vt:lpstr>Office 主题</vt:lpstr>
      <vt:lpstr>汇报题目</vt:lpstr>
      <vt:lpstr>背景</vt:lpstr>
      <vt:lpstr>正文</vt:lpstr>
      <vt:lpstr>结论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 IEEE 3rd International Electrical and Energy Conference</dc:title>
  <dc:creator>simonz</dc:creator>
  <cp:lastModifiedBy>Microsoft 帐户</cp:lastModifiedBy>
  <cp:revision>30</cp:revision>
  <dcterms:created xsi:type="dcterms:W3CDTF">2019-08-26T08:48:00Z</dcterms:created>
  <dcterms:modified xsi:type="dcterms:W3CDTF">2023-10-26T13:23:43Z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893EC27CBEE948EA8AB57808B7886A0E</vt:lpwstr>
  </property>
  <property fmtid="{D5CDD505-2E9C-101B-9397-08002B2CF9AE}" pid="3" name="KSOProductBuildVer">
    <vt:lpwstr>2052-11.1.0.13703</vt:lpwstr>
  </property>
</Properties>
</file>